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3" autoAdjust="0"/>
    <p:restoredTop sz="94660"/>
  </p:normalViewPr>
  <p:slideViewPr>
    <p:cSldViewPr snapToGrid="0">
      <p:cViewPr>
        <p:scale>
          <a:sx n="75" d="100"/>
          <a:sy n="75" d="100"/>
        </p:scale>
        <p:origin x="2804" y="-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10174-EA1D-48F8-8B05-1C542D0FFC19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22CF-93EA-42FD-988C-998EC069E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38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4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1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1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3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6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2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5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9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11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02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39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DE4271-F41B-4E0C-A04B-410033D7E916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8D8F6-D892-7FDE-1801-21092051F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CCE63A-4DA0-5C2F-2328-303D8929F37F}"/>
              </a:ext>
            </a:extLst>
          </p:cNvPr>
          <p:cNvSpPr txBox="1"/>
          <p:nvPr/>
        </p:nvSpPr>
        <p:spPr>
          <a:xfrm>
            <a:off x="903140" y="695997"/>
            <a:ext cx="2257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Figures S3B and S4A</a:t>
            </a:r>
          </a:p>
        </p:txBody>
      </p:sp>
      <p:pic>
        <p:nvPicPr>
          <p:cNvPr id="12" name="Picture 11" descr="A close-up of a paper&#10;&#10;Description automatically generated">
            <a:extLst>
              <a:ext uri="{FF2B5EF4-FFF2-40B4-BE49-F238E27FC236}">
                <a16:creationId xmlns:a16="http://schemas.microsoft.com/office/drawing/2014/main" id="{03D38738-2E8A-9260-9E6D-C1F28DA0C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55" y="2304349"/>
            <a:ext cx="2358614" cy="5718679"/>
          </a:xfrm>
          <a:prstGeom prst="rect">
            <a:avLst/>
          </a:prstGeom>
        </p:spPr>
      </p:pic>
      <p:pic>
        <p:nvPicPr>
          <p:cNvPr id="14" name="Picture 13" descr="A close-up of a test&#10;&#10;Description automatically generated">
            <a:extLst>
              <a:ext uri="{FF2B5EF4-FFF2-40B4-BE49-F238E27FC236}">
                <a16:creationId xmlns:a16="http://schemas.microsoft.com/office/drawing/2014/main" id="{A0E6C90F-9266-44A0-E753-76864C2BC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61" y="2304349"/>
            <a:ext cx="2358614" cy="5718679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84F4D79-5F75-1625-631E-D76508ADFB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044646"/>
              </p:ext>
            </p:extLst>
          </p:nvPr>
        </p:nvGraphicFramePr>
        <p:xfrm>
          <a:off x="1248488" y="1298576"/>
          <a:ext cx="1835148" cy="9537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2929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1476230681"/>
                    </a:ext>
                  </a:extLst>
                </a:gridCol>
              </a:tblGrid>
              <a:tr h="759869"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WT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l-GR" sz="1050" dirty="0"/>
                        <a:t>Δ</a:t>
                      </a:r>
                      <a:r>
                        <a:rPr lang="en-GB" sz="1050" dirty="0"/>
                        <a:t>PDZ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118+A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S65A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S101A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S65,101A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2130413312"/>
                  </a:ext>
                </a:extLst>
              </a:tr>
              <a:tr h="17993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FDBD977-66E5-E2A0-27BA-B5F1AACDD1E2}"/>
              </a:ext>
            </a:extLst>
          </p:cNvPr>
          <p:cNvSpPr txBox="1"/>
          <p:nvPr/>
        </p:nvSpPr>
        <p:spPr>
          <a:xfrm>
            <a:off x="454693" y="2586816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cs typeface="Arial" panose="020B0604020202020204" pitchFamily="34" charset="0"/>
              </a:rPr>
              <a:t>Flag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235AD2-EA35-E493-1715-DEFDF23253E3}"/>
              </a:ext>
            </a:extLst>
          </p:cNvPr>
          <p:cNvSpPr txBox="1"/>
          <p:nvPr/>
        </p:nvSpPr>
        <p:spPr>
          <a:xfrm>
            <a:off x="505312" y="2027411"/>
            <a:ext cx="770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Tet, </a:t>
            </a:r>
            <a:r>
              <a:rPr lang="en-GB" sz="1400" dirty="0" err="1"/>
              <a:t>nM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5DBC5-6B2C-C531-C89E-47D395DA6B0E}"/>
              </a:ext>
            </a:extLst>
          </p:cNvPr>
          <p:cNvSpPr txBox="1"/>
          <p:nvPr/>
        </p:nvSpPr>
        <p:spPr>
          <a:xfrm>
            <a:off x="162946" y="2934714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GAPDH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FD3A1D-7CD3-2E55-7D07-E89F3D987127}"/>
              </a:ext>
            </a:extLst>
          </p:cNvPr>
          <p:cNvSpPr txBox="1"/>
          <p:nvPr/>
        </p:nvSpPr>
        <p:spPr>
          <a:xfrm>
            <a:off x="36310" y="5744633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pS65/101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1F4220-FE31-170D-B873-49472C06DE62}"/>
              </a:ext>
            </a:extLst>
          </p:cNvPr>
          <p:cNvSpPr txBox="1"/>
          <p:nvPr/>
        </p:nvSpPr>
        <p:spPr>
          <a:xfrm>
            <a:off x="395382" y="4363307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pT70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40C38B-719A-705A-9B94-F2E36F96CDDC}"/>
              </a:ext>
            </a:extLst>
          </p:cNvPr>
          <p:cNvSpPr txBox="1"/>
          <p:nvPr/>
        </p:nvSpPr>
        <p:spPr>
          <a:xfrm>
            <a:off x="146916" y="723632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pT37/46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1C1C844-2D5C-BD38-F5CF-135C6548C672}"/>
              </a:ext>
            </a:extLst>
          </p:cNvPr>
          <p:cNvSpPr txBox="1"/>
          <p:nvPr/>
        </p:nvSpPr>
        <p:spPr>
          <a:xfrm>
            <a:off x="345973" y="1397052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E89A2E3D-5C3E-B1DF-1BFC-F1848D9E7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622071"/>
              </p:ext>
            </p:extLst>
          </p:nvPr>
        </p:nvGraphicFramePr>
        <p:xfrm>
          <a:off x="4627470" y="1298576"/>
          <a:ext cx="1835148" cy="9537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2929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  <a:gridCol w="152929">
                  <a:extLst>
                    <a:ext uri="{9D8B030D-6E8A-4147-A177-3AD203B41FA5}">
                      <a16:colId xmlns:a16="http://schemas.microsoft.com/office/drawing/2014/main" val="1476230681"/>
                    </a:ext>
                  </a:extLst>
                </a:gridCol>
              </a:tblGrid>
              <a:tr h="759869"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WT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l-GR" sz="1050" dirty="0"/>
                        <a:t>Δ</a:t>
                      </a:r>
                      <a:r>
                        <a:rPr lang="en-GB" sz="1050" dirty="0"/>
                        <a:t>PDZ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118+A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S65A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S101A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dirty="0"/>
                        <a:t>S65,101A</a:t>
                      </a:r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2130413312"/>
                  </a:ext>
                </a:extLst>
              </a:tr>
              <a:tr h="17993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-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+</a:t>
                      </a: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55D101B3-1F02-6A1B-E73E-5AEDE0222B9D}"/>
              </a:ext>
            </a:extLst>
          </p:cNvPr>
          <p:cNvSpPr txBox="1"/>
          <p:nvPr/>
        </p:nvSpPr>
        <p:spPr>
          <a:xfrm>
            <a:off x="3893603" y="2027411"/>
            <a:ext cx="770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Tet, </a:t>
            </a:r>
            <a:r>
              <a:rPr lang="en-GB" sz="1400" dirty="0" err="1"/>
              <a:t>nM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0FDF82-765D-C5DA-9BCE-D3254A367104}"/>
              </a:ext>
            </a:extLst>
          </p:cNvPr>
          <p:cNvSpPr txBox="1"/>
          <p:nvPr/>
        </p:nvSpPr>
        <p:spPr>
          <a:xfrm>
            <a:off x="3562768" y="2781018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4E-BP1</a:t>
            </a:r>
            <a:br>
              <a:rPr lang="en-GB" sz="1400" dirty="0"/>
            </a:br>
            <a:r>
              <a:rPr lang="en-GB" sz="1400" dirty="0"/>
              <a:t>total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7C2915-7D72-3855-5AB2-F0D094C0646E}"/>
              </a:ext>
            </a:extLst>
          </p:cNvPr>
          <p:cNvSpPr txBox="1"/>
          <p:nvPr/>
        </p:nvSpPr>
        <p:spPr>
          <a:xfrm>
            <a:off x="3495442" y="5744633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F87321-8F2D-B48A-61AE-3370879ECD56}"/>
              </a:ext>
            </a:extLst>
          </p:cNvPr>
          <p:cNvSpPr txBox="1"/>
          <p:nvPr/>
        </p:nvSpPr>
        <p:spPr>
          <a:xfrm>
            <a:off x="3495442" y="4363307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0B0900-AAC8-9C64-09DA-24EF2D17CE48}"/>
              </a:ext>
            </a:extLst>
          </p:cNvPr>
          <p:cNvSpPr txBox="1"/>
          <p:nvPr/>
        </p:nvSpPr>
        <p:spPr>
          <a:xfrm>
            <a:off x="3495442" y="7236327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051FAB-9697-5DDA-D40C-1B07C3D5D033}"/>
              </a:ext>
            </a:extLst>
          </p:cNvPr>
          <p:cNvSpPr txBox="1"/>
          <p:nvPr/>
        </p:nvSpPr>
        <p:spPr>
          <a:xfrm>
            <a:off x="3734264" y="1397052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9D1FDE-A42B-D67C-327D-F8B92BCC0207}"/>
              </a:ext>
            </a:extLst>
          </p:cNvPr>
          <p:cNvSpPr txBox="1"/>
          <p:nvPr/>
        </p:nvSpPr>
        <p:spPr>
          <a:xfrm>
            <a:off x="6600773" y="225236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2B050-24D0-803A-A8A8-54FEE4FBC62E}"/>
              </a:ext>
            </a:extLst>
          </p:cNvPr>
          <p:cNvSpPr txBox="1"/>
          <p:nvPr/>
        </p:nvSpPr>
        <p:spPr>
          <a:xfrm>
            <a:off x="6600773" y="285710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10B023-9EEE-A789-5876-0DA74D3C4398}"/>
              </a:ext>
            </a:extLst>
          </p:cNvPr>
          <p:cNvSpPr txBox="1"/>
          <p:nvPr/>
        </p:nvSpPr>
        <p:spPr>
          <a:xfrm>
            <a:off x="6592306" y="261200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F713CF-8F7C-2FA3-C1DE-C4D304964CE8}"/>
              </a:ext>
            </a:extLst>
          </p:cNvPr>
          <p:cNvSpPr txBox="1"/>
          <p:nvPr/>
        </p:nvSpPr>
        <p:spPr>
          <a:xfrm>
            <a:off x="6592305" y="311447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F64C4E-D490-D8A9-A7BC-6209F4001D21}"/>
              </a:ext>
            </a:extLst>
          </p:cNvPr>
          <p:cNvSpPr txBox="1"/>
          <p:nvPr/>
        </p:nvSpPr>
        <p:spPr>
          <a:xfrm>
            <a:off x="3170803" y="222070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55D4F6-4EF2-6EB4-26B7-5DDC4FCAEA65}"/>
              </a:ext>
            </a:extLst>
          </p:cNvPr>
          <p:cNvSpPr txBox="1"/>
          <p:nvPr/>
        </p:nvSpPr>
        <p:spPr>
          <a:xfrm>
            <a:off x="3162336" y="313322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F2EDE1-115A-A2EF-28BE-3978BBE8D897}"/>
              </a:ext>
            </a:extLst>
          </p:cNvPr>
          <p:cNvSpPr txBox="1"/>
          <p:nvPr/>
        </p:nvSpPr>
        <p:spPr>
          <a:xfrm>
            <a:off x="6620246" y="379711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FB522E-3C22-BB95-2354-13BC5CAD3D7E}"/>
              </a:ext>
            </a:extLst>
          </p:cNvPr>
          <p:cNvSpPr txBox="1"/>
          <p:nvPr/>
        </p:nvSpPr>
        <p:spPr>
          <a:xfrm>
            <a:off x="6620246" y="440185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9A38B0A-747A-24D4-3EA5-22BD15128913}"/>
              </a:ext>
            </a:extLst>
          </p:cNvPr>
          <p:cNvSpPr txBox="1"/>
          <p:nvPr/>
        </p:nvSpPr>
        <p:spPr>
          <a:xfrm>
            <a:off x="6611779" y="415675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F2F363-A125-6B3B-1E64-71CB3B972AB0}"/>
              </a:ext>
            </a:extLst>
          </p:cNvPr>
          <p:cNvSpPr txBox="1"/>
          <p:nvPr/>
        </p:nvSpPr>
        <p:spPr>
          <a:xfrm>
            <a:off x="6611778" y="465921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225C688-D7AB-FCD8-E0F3-6A873B23BD44}"/>
              </a:ext>
            </a:extLst>
          </p:cNvPr>
          <p:cNvSpPr txBox="1"/>
          <p:nvPr/>
        </p:nvSpPr>
        <p:spPr>
          <a:xfrm>
            <a:off x="3190276" y="376545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8E7C111-C7D2-4269-F534-B6E257DA28E3}"/>
              </a:ext>
            </a:extLst>
          </p:cNvPr>
          <p:cNvSpPr txBox="1"/>
          <p:nvPr/>
        </p:nvSpPr>
        <p:spPr>
          <a:xfrm>
            <a:off x="3181809" y="467797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1A6B891-4906-3E65-31BB-63D589897AC2}"/>
              </a:ext>
            </a:extLst>
          </p:cNvPr>
          <p:cNvSpPr txBox="1"/>
          <p:nvPr/>
        </p:nvSpPr>
        <p:spPr>
          <a:xfrm>
            <a:off x="6609082" y="515812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4CD13C-DF2E-A3EE-F3D6-BC017D830776}"/>
              </a:ext>
            </a:extLst>
          </p:cNvPr>
          <p:cNvSpPr txBox="1"/>
          <p:nvPr/>
        </p:nvSpPr>
        <p:spPr>
          <a:xfrm>
            <a:off x="6609082" y="576286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A331D3-C08E-9BC7-1E0E-035F2CE42A21}"/>
              </a:ext>
            </a:extLst>
          </p:cNvPr>
          <p:cNvSpPr txBox="1"/>
          <p:nvPr/>
        </p:nvSpPr>
        <p:spPr>
          <a:xfrm>
            <a:off x="6600615" y="551776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4F44A-A9FC-0C80-9B0E-55EF4873E5BC}"/>
              </a:ext>
            </a:extLst>
          </p:cNvPr>
          <p:cNvSpPr txBox="1"/>
          <p:nvPr/>
        </p:nvSpPr>
        <p:spPr>
          <a:xfrm>
            <a:off x="6600614" y="602023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22C468-6C7E-94BF-E49C-1FC731623085}"/>
              </a:ext>
            </a:extLst>
          </p:cNvPr>
          <p:cNvSpPr txBox="1"/>
          <p:nvPr/>
        </p:nvSpPr>
        <p:spPr>
          <a:xfrm>
            <a:off x="3179112" y="512646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812B68-3B81-45CE-2C63-3190213AF11E}"/>
              </a:ext>
            </a:extLst>
          </p:cNvPr>
          <p:cNvSpPr txBox="1"/>
          <p:nvPr/>
        </p:nvSpPr>
        <p:spPr>
          <a:xfrm>
            <a:off x="3170645" y="603898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AEF7EE7-7E08-A04A-CFF0-FD4C406E8D9C}"/>
              </a:ext>
            </a:extLst>
          </p:cNvPr>
          <p:cNvSpPr txBox="1"/>
          <p:nvPr/>
        </p:nvSpPr>
        <p:spPr>
          <a:xfrm>
            <a:off x="6579713" y="659131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8567B69-22C3-BC07-49AF-8F709427CDCB}"/>
              </a:ext>
            </a:extLst>
          </p:cNvPr>
          <p:cNvSpPr txBox="1"/>
          <p:nvPr/>
        </p:nvSpPr>
        <p:spPr>
          <a:xfrm>
            <a:off x="6579713" y="719605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E645AF6-D7EB-CEE4-3009-BC8FD56CD2DD}"/>
              </a:ext>
            </a:extLst>
          </p:cNvPr>
          <p:cNvSpPr txBox="1"/>
          <p:nvPr/>
        </p:nvSpPr>
        <p:spPr>
          <a:xfrm>
            <a:off x="6571246" y="695095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F17CF1-249D-09D0-0A69-5D2608A3A268}"/>
              </a:ext>
            </a:extLst>
          </p:cNvPr>
          <p:cNvSpPr txBox="1"/>
          <p:nvPr/>
        </p:nvSpPr>
        <p:spPr>
          <a:xfrm>
            <a:off x="6571245" y="745342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6F80CEC-50A7-37EC-DE20-3146B8AF36A3}"/>
              </a:ext>
            </a:extLst>
          </p:cNvPr>
          <p:cNvSpPr txBox="1"/>
          <p:nvPr/>
        </p:nvSpPr>
        <p:spPr>
          <a:xfrm>
            <a:off x="3149743" y="655965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E5C1A8-2E86-7778-3EA3-F431E9F469FD}"/>
              </a:ext>
            </a:extLst>
          </p:cNvPr>
          <p:cNvSpPr txBox="1"/>
          <p:nvPr/>
        </p:nvSpPr>
        <p:spPr>
          <a:xfrm>
            <a:off x="3141276" y="747217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98AA15-AD6B-E50C-F50F-4461DE48683F}"/>
              </a:ext>
            </a:extLst>
          </p:cNvPr>
          <p:cNvSpPr/>
          <p:nvPr/>
        </p:nvSpPr>
        <p:spPr>
          <a:xfrm>
            <a:off x="1248488" y="2961217"/>
            <a:ext cx="330545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4C1827-9292-C99E-C3AD-E4FD20B67C3F}"/>
              </a:ext>
            </a:extLst>
          </p:cNvPr>
          <p:cNvSpPr/>
          <p:nvPr/>
        </p:nvSpPr>
        <p:spPr>
          <a:xfrm>
            <a:off x="2205366" y="2961217"/>
            <a:ext cx="932681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0287CC-1971-1108-5837-725964AA80E0}"/>
              </a:ext>
            </a:extLst>
          </p:cNvPr>
          <p:cNvSpPr/>
          <p:nvPr/>
        </p:nvSpPr>
        <p:spPr>
          <a:xfrm>
            <a:off x="1236710" y="2961217"/>
            <a:ext cx="968656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C274D4-D546-2358-E6C8-E188062CE1C7}"/>
              </a:ext>
            </a:extLst>
          </p:cNvPr>
          <p:cNvSpPr/>
          <p:nvPr/>
        </p:nvSpPr>
        <p:spPr>
          <a:xfrm>
            <a:off x="1236962" y="2687916"/>
            <a:ext cx="330545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C0BF78-602B-4C16-FDD3-6252EC2D717F}"/>
              </a:ext>
            </a:extLst>
          </p:cNvPr>
          <p:cNvSpPr/>
          <p:nvPr/>
        </p:nvSpPr>
        <p:spPr>
          <a:xfrm>
            <a:off x="2193840" y="2687916"/>
            <a:ext cx="932681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A05F96-F3BF-7DE6-6EDD-A2F062655AEE}"/>
              </a:ext>
            </a:extLst>
          </p:cNvPr>
          <p:cNvSpPr/>
          <p:nvPr/>
        </p:nvSpPr>
        <p:spPr>
          <a:xfrm>
            <a:off x="1225184" y="2687916"/>
            <a:ext cx="968656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90CDDD5-A480-C033-FEFA-72117D55A427}"/>
              </a:ext>
            </a:extLst>
          </p:cNvPr>
          <p:cNvSpPr/>
          <p:nvPr/>
        </p:nvSpPr>
        <p:spPr>
          <a:xfrm>
            <a:off x="1190848" y="4350605"/>
            <a:ext cx="336934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A549413-FA74-D6B8-041A-69175E08945F}"/>
              </a:ext>
            </a:extLst>
          </p:cNvPr>
          <p:cNvSpPr/>
          <p:nvPr/>
        </p:nvSpPr>
        <p:spPr>
          <a:xfrm>
            <a:off x="2171619" y="4350605"/>
            <a:ext cx="978124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15FBF70-7251-97D1-9B3C-8678696308AA}"/>
              </a:ext>
            </a:extLst>
          </p:cNvPr>
          <p:cNvSpPr/>
          <p:nvPr/>
        </p:nvSpPr>
        <p:spPr>
          <a:xfrm>
            <a:off x="1183296" y="4350605"/>
            <a:ext cx="987380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34BA5E3-FB31-DAFA-B408-07C03B3A354F}"/>
              </a:ext>
            </a:extLst>
          </p:cNvPr>
          <p:cNvSpPr/>
          <p:nvPr/>
        </p:nvSpPr>
        <p:spPr>
          <a:xfrm>
            <a:off x="1179152" y="5698924"/>
            <a:ext cx="336934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56E75DF-B820-B66C-B082-A890B0D357AF}"/>
              </a:ext>
            </a:extLst>
          </p:cNvPr>
          <p:cNvSpPr/>
          <p:nvPr/>
        </p:nvSpPr>
        <p:spPr>
          <a:xfrm>
            <a:off x="2159923" y="5698924"/>
            <a:ext cx="978124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101E557-A319-10D1-E51D-BDC17486AB00}"/>
              </a:ext>
            </a:extLst>
          </p:cNvPr>
          <p:cNvSpPr/>
          <p:nvPr/>
        </p:nvSpPr>
        <p:spPr>
          <a:xfrm>
            <a:off x="1171600" y="5698924"/>
            <a:ext cx="987380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D14E174-57AC-2D2D-663F-F1A27F14B203}"/>
              </a:ext>
            </a:extLst>
          </p:cNvPr>
          <p:cNvSpPr/>
          <p:nvPr/>
        </p:nvSpPr>
        <p:spPr>
          <a:xfrm>
            <a:off x="1143676" y="7171287"/>
            <a:ext cx="336934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7A57D39-C3CC-D6A0-CF88-EFF4474394AD}"/>
              </a:ext>
            </a:extLst>
          </p:cNvPr>
          <p:cNvSpPr/>
          <p:nvPr/>
        </p:nvSpPr>
        <p:spPr>
          <a:xfrm>
            <a:off x="2124447" y="7171287"/>
            <a:ext cx="978124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88C4B7C-554C-A496-2CB8-38D1D0995EE0}"/>
              </a:ext>
            </a:extLst>
          </p:cNvPr>
          <p:cNvSpPr/>
          <p:nvPr/>
        </p:nvSpPr>
        <p:spPr>
          <a:xfrm>
            <a:off x="1136124" y="7171287"/>
            <a:ext cx="987380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1A6D25C-BFEB-3B93-A754-792E9B9A3727}"/>
              </a:ext>
            </a:extLst>
          </p:cNvPr>
          <p:cNvSpPr/>
          <p:nvPr/>
        </p:nvSpPr>
        <p:spPr>
          <a:xfrm>
            <a:off x="4635925" y="2803136"/>
            <a:ext cx="319191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F4D1BDC-FE5A-B4E1-A7A4-BAED845427EC}"/>
              </a:ext>
            </a:extLst>
          </p:cNvPr>
          <p:cNvSpPr/>
          <p:nvPr/>
        </p:nvSpPr>
        <p:spPr>
          <a:xfrm>
            <a:off x="5581166" y="2803136"/>
            <a:ext cx="929701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2921F1B-03AD-6D5F-63E5-FF657AFC6B24}"/>
              </a:ext>
            </a:extLst>
          </p:cNvPr>
          <p:cNvSpPr/>
          <p:nvPr/>
        </p:nvSpPr>
        <p:spPr>
          <a:xfrm>
            <a:off x="4628374" y="2803136"/>
            <a:ext cx="945240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C862EE0-528E-619B-91E7-93160C42648B}"/>
              </a:ext>
            </a:extLst>
          </p:cNvPr>
          <p:cNvSpPr/>
          <p:nvPr/>
        </p:nvSpPr>
        <p:spPr>
          <a:xfrm>
            <a:off x="4581548" y="7269394"/>
            <a:ext cx="319191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D254636-CF69-BAF5-0680-F4ED6142211A}"/>
              </a:ext>
            </a:extLst>
          </p:cNvPr>
          <p:cNvSpPr/>
          <p:nvPr/>
        </p:nvSpPr>
        <p:spPr>
          <a:xfrm>
            <a:off x="5526789" y="7269394"/>
            <a:ext cx="929701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2D48C89-604C-4EF9-6047-30F50BB2D17B}"/>
              </a:ext>
            </a:extLst>
          </p:cNvPr>
          <p:cNvSpPr/>
          <p:nvPr/>
        </p:nvSpPr>
        <p:spPr>
          <a:xfrm>
            <a:off x="4573997" y="7269394"/>
            <a:ext cx="945240" cy="1962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26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8256</TotalTime>
  <Words>117</Words>
  <Application>Microsoft Office PowerPoint</Application>
  <PresentationFormat>A4 Paper (210x297 mm)</PresentationFormat>
  <Paragraphs>74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 Fedoryshchak</dc:creator>
  <cp:lastModifiedBy>Roman Fedoryshchak</cp:lastModifiedBy>
  <cp:revision>13</cp:revision>
  <dcterms:created xsi:type="dcterms:W3CDTF">2024-07-12T13:57:48Z</dcterms:created>
  <dcterms:modified xsi:type="dcterms:W3CDTF">2025-05-12T09:30:27Z</dcterms:modified>
</cp:coreProperties>
</file>